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3647261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2114947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444546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7698206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053766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5281270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5692039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5123647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8770423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9536137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4163666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4152517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8450191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4327931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6537786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00680378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D665C-B1F5-40DF-9394-2F7AF0A23DF5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4E3E0EA-6522-486B-A0F9-FD231FBE0D4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051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الثانية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1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349802128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0943711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668955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689037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2148395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2412965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9384098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497117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2020-03-21T23:38:39Z</dcterms:created>
  <dcterms:modified xsi:type="dcterms:W3CDTF">2020-03-22T23:44:02Z</dcterms:modified>
</cp:coreProperties>
</file>